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61" r:id="rId7"/>
    <p:sldId id="262" r:id="rId8"/>
    <p:sldId id="266" r:id="rId9"/>
    <p:sldId id="263" r:id="rId10"/>
    <p:sldId id="267" r:id="rId11"/>
    <p:sldId id="269" r:id="rId12"/>
    <p:sldId id="265" r:id="rId13"/>
    <p:sldId id="273" r:id="rId14"/>
    <p:sldId id="274" r:id="rId15"/>
    <p:sldId id="275" r:id="rId16"/>
    <p:sldId id="276" r:id="rId17"/>
    <p:sldId id="277" r:id="rId18"/>
    <p:sldId id="278" r:id="rId19"/>
    <p:sldId id="272" r:id="rId20"/>
    <p:sldId id="271" r:id="rId21"/>
    <p:sldId id="268" r:id="rId22"/>
    <p:sldId id="279" r:id="rId23"/>
    <p:sldId id="280" r:id="rId24"/>
    <p:sldId id="281" r:id="rId25"/>
    <p:sldId id="270" r:id="rId26"/>
    <p:sldId id="283" r:id="rId2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5403" autoAdjust="0"/>
  </p:normalViewPr>
  <p:slideViewPr>
    <p:cSldViewPr snapToGrid="0" showGuides="1">
      <p:cViewPr varScale="1">
        <p:scale>
          <a:sx n="88" d="100"/>
          <a:sy n="88" d="100"/>
        </p:scale>
        <p:origin x="102" y="6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021D30-7701-4622-8D87-BC47AED8E90A}" type="doc">
      <dgm:prSet loTypeId="urn:microsoft.com/office/officeart/2005/8/layout/process1" loCatId="process" qsTypeId="urn:microsoft.com/office/officeart/2005/8/quickstyle/simple5" qsCatId="simple" csTypeId="urn:microsoft.com/office/officeart/2005/8/colors/accent0_1" csCatId="mainScheme" phldr="1"/>
      <dgm:spPr/>
    </dgm:pt>
    <dgm:pt modelId="{40DF9457-765A-4994-AB7A-02A829BA9C4F}">
      <dgm:prSet phldrT="[텍스트]"/>
      <dgm:spPr>
        <a:solidFill>
          <a:srgbClr val="FFE4EA"/>
        </a:solidFill>
      </dgm:spPr>
      <dgm:t>
        <a:bodyPr/>
        <a:lstStyle/>
        <a:p>
          <a:r>
            <a:rPr lang="ko-KR" altLang="en-US" dirty="0" smtClean="0"/>
            <a:t>메인 페이지 상단 영역에서 찾기</a:t>
          </a:r>
          <a:r>
            <a:rPr lang="en-US" altLang="en-US" dirty="0" smtClean="0"/>
            <a:t>, </a:t>
          </a:r>
          <a:endParaRPr lang="ko-KR" altLang="en-US" dirty="0" smtClean="0"/>
        </a:p>
        <a:p>
          <a:pPr latinLnBrk="1"/>
          <a:r>
            <a:rPr lang="ko-KR" altLang="en-US" dirty="0" smtClean="0"/>
            <a:t>로그인 버튼 클릭 시 페이지 구현하기</a:t>
          </a:r>
          <a:endParaRPr lang="ko-KR" altLang="en-US" dirty="0"/>
        </a:p>
      </dgm:t>
    </dgm:pt>
    <dgm:pt modelId="{B7999DF5-747C-4269-B89F-F93B4FCC1B38}" type="parTrans" cxnId="{E63BB85E-F13A-4BE5-A3D9-D18DDA9917C0}">
      <dgm:prSet/>
      <dgm:spPr/>
      <dgm:t>
        <a:bodyPr/>
        <a:lstStyle/>
        <a:p>
          <a:pPr latinLnBrk="1"/>
          <a:endParaRPr lang="ko-KR" altLang="en-US"/>
        </a:p>
      </dgm:t>
    </dgm:pt>
    <dgm:pt modelId="{137F0BD1-BAF7-49B6-9C0E-B15D0033B906}" type="sibTrans" cxnId="{E63BB85E-F13A-4BE5-A3D9-D18DDA9917C0}">
      <dgm:prSet/>
      <dgm:spPr/>
      <dgm:t>
        <a:bodyPr/>
        <a:lstStyle/>
        <a:p>
          <a:pPr latinLnBrk="1"/>
          <a:endParaRPr lang="ko-KR" altLang="en-US"/>
        </a:p>
      </dgm:t>
    </dgm:pt>
    <dgm:pt modelId="{C2E89F48-9FF4-4B40-AD88-752E160F91FE}">
      <dgm:prSet phldrT="[텍스트]"/>
      <dgm:spPr>
        <a:solidFill>
          <a:srgbClr val="FFE4EA"/>
        </a:solidFill>
      </dgm:spPr>
      <dgm:t>
        <a:bodyPr/>
        <a:lstStyle/>
        <a:p>
          <a:r>
            <a:rPr lang="ko-KR" altLang="en-US" dirty="0" smtClean="0"/>
            <a:t>서브페이지 </a:t>
          </a:r>
        </a:p>
        <a:p>
          <a:pPr latinLnBrk="1"/>
          <a:r>
            <a:rPr lang="ko-KR" altLang="en-US" dirty="0" smtClean="0"/>
            <a:t>추가 구현하기</a:t>
          </a:r>
          <a:endParaRPr lang="ko-KR" altLang="en-US" dirty="0"/>
        </a:p>
      </dgm:t>
    </dgm:pt>
    <dgm:pt modelId="{E30F6D75-235A-45A8-9E16-0B0E948BAB4A}" type="parTrans" cxnId="{A59892FD-5357-454A-B7E9-A56D2BBB75F7}">
      <dgm:prSet/>
      <dgm:spPr/>
      <dgm:t>
        <a:bodyPr/>
        <a:lstStyle/>
        <a:p>
          <a:pPr latinLnBrk="1"/>
          <a:endParaRPr lang="ko-KR" altLang="en-US"/>
        </a:p>
      </dgm:t>
    </dgm:pt>
    <dgm:pt modelId="{E70E4618-A7E9-483B-8B42-ECFC908747FA}" type="sibTrans" cxnId="{A59892FD-5357-454A-B7E9-A56D2BBB75F7}">
      <dgm:prSet/>
      <dgm:spPr/>
      <dgm:t>
        <a:bodyPr/>
        <a:lstStyle/>
        <a:p>
          <a:pPr latinLnBrk="1"/>
          <a:endParaRPr lang="ko-KR" altLang="en-US"/>
        </a:p>
      </dgm:t>
    </dgm:pt>
    <dgm:pt modelId="{974D2124-C583-4727-AD82-C26F928798AF}">
      <dgm:prSet phldrT="[텍스트]"/>
      <dgm:spPr>
        <a:solidFill>
          <a:srgbClr val="FFE4EA"/>
        </a:solidFill>
      </dgm:spPr>
      <dgm:t>
        <a:bodyPr/>
        <a:lstStyle/>
        <a:p>
          <a:r>
            <a:rPr lang="ko-KR" altLang="en-US" dirty="0" smtClean="0"/>
            <a:t>서브페이지</a:t>
          </a:r>
        </a:p>
        <a:p>
          <a:pPr latinLnBrk="1"/>
          <a:r>
            <a:rPr lang="ko-KR" altLang="en-US" dirty="0" err="1" smtClean="0"/>
            <a:t>미디어쿼리</a:t>
          </a:r>
          <a:r>
            <a:rPr lang="ko-KR" altLang="en-US" dirty="0" smtClean="0"/>
            <a:t> 적용하기 </a:t>
          </a:r>
          <a:endParaRPr lang="ko-KR" altLang="en-US" dirty="0"/>
        </a:p>
      </dgm:t>
    </dgm:pt>
    <dgm:pt modelId="{730BA0E2-A732-4E81-AE1C-2B6FD7436DBA}" type="par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9A1CAA17-0180-487F-B6AB-29F4A8B40084}" type="sib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2231F3E5-FABC-4E11-9351-3A58AFBC67D1}" type="pres">
      <dgm:prSet presAssocID="{7F021D30-7701-4622-8D87-BC47AED8E90A}" presName="Name0" presStyleCnt="0">
        <dgm:presLayoutVars>
          <dgm:dir/>
          <dgm:resizeHandles val="exact"/>
        </dgm:presLayoutVars>
      </dgm:prSet>
      <dgm:spPr/>
    </dgm:pt>
    <dgm:pt modelId="{36E4607F-D4B0-46D2-9E52-AB221CCDCEA3}" type="pres">
      <dgm:prSet presAssocID="{40DF9457-765A-4994-AB7A-02A829BA9C4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12A46E-5A12-4E33-B1CC-77FC3FF3E02A}" type="pres">
      <dgm:prSet presAssocID="{137F0BD1-BAF7-49B6-9C0E-B15D0033B906}" presName="sibTrans" presStyleLbl="sibTrans2D1" presStyleIdx="0" presStyleCnt="2"/>
      <dgm:spPr/>
    </dgm:pt>
    <dgm:pt modelId="{D5749FC0-AAA4-44A7-9144-662618DA2819}" type="pres">
      <dgm:prSet presAssocID="{137F0BD1-BAF7-49B6-9C0E-B15D0033B906}" presName="connectorText" presStyleLbl="sibTrans2D1" presStyleIdx="0" presStyleCnt="2"/>
      <dgm:spPr/>
    </dgm:pt>
    <dgm:pt modelId="{41F3E0F4-69AE-4951-9035-76FE57785301}" type="pres">
      <dgm:prSet presAssocID="{C2E89F48-9FF4-4B40-AD88-752E160F91F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532FA6-D31C-41BC-966E-310A19F31852}" type="pres">
      <dgm:prSet presAssocID="{E70E4618-A7E9-483B-8B42-ECFC908747FA}" presName="sibTrans" presStyleLbl="sibTrans2D1" presStyleIdx="1" presStyleCnt="2"/>
      <dgm:spPr/>
    </dgm:pt>
    <dgm:pt modelId="{30D26136-D88B-4AFE-A478-DBBA4471240C}" type="pres">
      <dgm:prSet presAssocID="{E70E4618-A7E9-483B-8B42-ECFC908747FA}" presName="connectorText" presStyleLbl="sibTrans2D1" presStyleIdx="1" presStyleCnt="2"/>
      <dgm:spPr/>
    </dgm:pt>
    <dgm:pt modelId="{38ABD61B-EDE8-4D4A-8E3B-6218793B167A}" type="pres">
      <dgm:prSet presAssocID="{974D2124-C583-4727-AD82-C26F928798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5FA4CB5-3F2F-476B-9A48-1416BFEE7488}" type="presOf" srcId="{40DF9457-765A-4994-AB7A-02A829BA9C4F}" destId="{36E4607F-D4B0-46D2-9E52-AB221CCDCEA3}" srcOrd="0" destOrd="0" presId="urn:microsoft.com/office/officeart/2005/8/layout/process1"/>
    <dgm:cxn modelId="{B651DA1A-5E73-448D-B125-0CB9758A3777}" type="presOf" srcId="{7F021D30-7701-4622-8D87-BC47AED8E90A}" destId="{2231F3E5-FABC-4E11-9351-3A58AFBC67D1}" srcOrd="0" destOrd="0" presId="urn:microsoft.com/office/officeart/2005/8/layout/process1"/>
    <dgm:cxn modelId="{A8D1C812-0A5B-44CC-B9ED-1E69F6FA8FBE}" type="presOf" srcId="{E70E4618-A7E9-483B-8B42-ECFC908747FA}" destId="{64532FA6-D31C-41BC-966E-310A19F31852}" srcOrd="0" destOrd="0" presId="urn:microsoft.com/office/officeart/2005/8/layout/process1"/>
    <dgm:cxn modelId="{E63BB85E-F13A-4BE5-A3D9-D18DDA9917C0}" srcId="{7F021D30-7701-4622-8D87-BC47AED8E90A}" destId="{40DF9457-765A-4994-AB7A-02A829BA9C4F}" srcOrd="0" destOrd="0" parTransId="{B7999DF5-747C-4269-B89F-F93B4FCC1B38}" sibTransId="{137F0BD1-BAF7-49B6-9C0E-B15D0033B906}"/>
    <dgm:cxn modelId="{574C61D5-3AE0-414E-90F0-43CAEB26E649}" srcId="{7F021D30-7701-4622-8D87-BC47AED8E90A}" destId="{974D2124-C583-4727-AD82-C26F928798AF}" srcOrd="2" destOrd="0" parTransId="{730BA0E2-A732-4E81-AE1C-2B6FD7436DBA}" sibTransId="{9A1CAA17-0180-487F-B6AB-29F4A8B40084}"/>
    <dgm:cxn modelId="{1A94884B-2501-4B7C-AD92-A83AC907A600}" type="presOf" srcId="{974D2124-C583-4727-AD82-C26F928798AF}" destId="{38ABD61B-EDE8-4D4A-8E3B-6218793B167A}" srcOrd="0" destOrd="0" presId="urn:microsoft.com/office/officeart/2005/8/layout/process1"/>
    <dgm:cxn modelId="{AFD7603F-F104-4138-8B6D-DE29C32EE7CD}" type="presOf" srcId="{C2E89F48-9FF4-4B40-AD88-752E160F91FE}" destId="{41F3E0F4-69AE-4951-9035-76FE57785301}" srcOrd="0" destOrd="0" presId="urn:microsoft.com/office/officeart/2005/8/layout/process1"/>
    <dgm:cxn modelId="{6A470D88-419D-437A-8102-1249ECB45D1C}" type="presOf" srcId="{137F0BD1-BAF7-49B6-9C0E-B15D0033B906}" destId="{2B12A46E-5A12-4E33-B1CC-77FC3FF3E02A}" srcOrd="0" destOrd="0" presId="urn:microsoft.com/office/officeart/2005/8/layout/process1"/>
    <dgm:cxn modelId="{A59892FD-5357-454A-B7E9-A56D2BBB75F7}" srcId="{7F021D30-7701-4622-8D87-BC47AED8E90A}" destId="{C2E89F48-9FF4-4B40-AD88-752E160F91FE}" srcOrd="1" destOrd="0" parTransId="{E30F6D75-235A-45A8-9E16-0B0E948BAB4A}" sibTransId="{E70E4618-A7E9-483B-8B42-ECFC908747FA}"/>
    <dgm:cxn modelId="{C78D5240-30E9-43D6-85CF-060BFBC43AF8}" type="presOf" srcId="{E70E4618-A7E9-483B-8B42-ECFC908747FA}" destId="{30D26136-D88B-4AFE-A478-DBBA4471240C}" srcOrd="1" destOrd="0" presId="urn:microsoft.com/office/officeart/2005/8/layout/process1"/>
    <dgm:cxn modelId="{6488294C-33A5-4FDA-A4E8-000E112A2869}" type="presOf" srcId="{137F0BD1-BAF7-49B6-9C0E-B15D0033B906}" destId="{D5749FC0-AAA4-44A7-9144-662618DA2819}" srcOrd="1" destOrd="0" presId="urn:microsoft.com/office/officeart/2005/8/layout/process1"/>
    <dgm:cxn modelId="{98AA6AE0-E04B-4E77-8C57-20B42C27C1F8}" type="presParOf" srcId="{2231F3E5-FABC-4E11-9351-3A58AFBC67D1}" destId="{36E4607F-D4B0-46D2-9E52-AB221CCDCEA3}" srcOrd="0" destOrd="0" presId="urn:microsoft.com/office/officeart/2005/8/layout/process1"/>
    <dgm:cxn modelId="{47518533-13FE-413C-8E42-86E7FFB14961}" type="presParOf" srcId="{2231F3E5-FABC-4E11-9351-3A58AFBC67D1}" destId="{2B12A46E-5A12-4E33-B1CC-77FC3FF3E02A}" srcOrd="1" destOrd="0" presId="urn:microsoft.com/office/officeart/2005/8/layout/process1"/>
    <dgm:cxn modelId="{AFDD6F65-F0F7-4448-A9B9-56C4747C5227}" type="presParOf" srcId="{2B12A46E-5A12-4E33-B1CC-77FC3FF3E02A}" destId="{D5749FC0-AAA4-44A7-9144-662618DA2819}" srcOrd="0" destOrd="0" presId="urn:microsoft.com/office/officeart/2005/8/layout/process1"/>
    <dgm:cxn modelId="{A26829C3-2B35-49FD-83C5-E85BFA0555E4}" type="presParOf" srcId="{2231F3E5-FABC-4E11-9351-3A58AFBC67D1}" destId="{41F3E0F4-69AE-4951-9035-76FE57785301}" srcOrd="2" destOrd="0" presId="urn:microsoft.com/office/officeart/2005/8/layout/process1"/>
    <dgm:cxn modelId="{C7305945-E7C7-4B44-8876-58A498ECF12C}" type="presParOf" srcId="{2231F3E5-FABC-4E11-9351-3A58AFBC67D1}" destId="{64532FA6-D31C-41BC-966E-310A19F31852}" srcOrd="3" destOrd="0" presId="urn:microsoft.com/office/officeart/2005/8/layout/process1"/>
    <dgm:cxn modelId="{2802F3F9-4B73-43A1-8388-660849FE87C1}" type="presParOf" srcId="{64532FA6-D31C-41BC-966E-310A19F31852}" destId="{30D26136-D88B-4AFE-A478-DBBA4471240C}" srcOrd="0" destOrd="0" presId="urn:microsoft.com/office/officeart/2005/8/layout/process1"/>
    <dgm:cxn modelId="{DCCECF19-111E-4F12-9C97-9A6B0691E034}" type="presParOf" srcId="{2231F3E5-FABC-4E11-9351-3A58AFBC67D1}" destId="{38ABD61B-EDE8-4D4A-8E3B-6218793B167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4607F-D4B0-46D2-9E52-AB221CCDCEA3}">
      <dsp:nvSpPr>
        <dsp:cNvPr id="0" name=""/>
        <dsp:cNvSpPr/>
      </dsp:nvSpPr>
      <dsp:spPr>
        <a:xfrm>
          <a:off x="7143" y="1507274"/>
          <a:ext cx="2135187" cy="1521321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메인 페이지 상단 영역에서 찾기</a:t>
          </a:r>
          <a:r>
            <a:rPr lang="en-US" altLang="en-US" sz="1800" kern="1200" dirty="0" smtClean="0"/>
            <a:t>, </a:t>
          </a:r>
          <a:endParaRPr lang="ko-KR" altLang="en-US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로그인 버튼 클릭 시 페이지 구현하기</a:t>
          </a:r>
          <a:endParaRPr lang="ko-KR" altLang="en-US" sz="1800" kern="1200" dirty="0"/>
        </a:p>
      </dsp:txBody>
      <dsp:txXfrm>
        <a:off x="51701" y="1551832"/>
        <a:ext cx="2046071" cy="1432205"/>
      </dsp:txXfrm>
    </dsp:sp>
    <dsp:sp modelId="{2B12A46E-5A12-4E33-B1CC-77FC3FF3E02A}">
      <dsp:nvSpPr>
        <dsp:cNvPr id="0" name=""/>
        <dsp:cNvSpPr/>
      </dsp:nvSpPr>
      <dsp:spPr>
        <a:xfrm>
          <a:off x="2355850" y="2003171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dk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2355850" y="2109076"/>
        <a:ext cx="316861" cy="317716"/>
      </dsp:txXfrm>
    </dsp:sp>
    <dsp:sp modelId="{41F3E0F4-69AE-4951-9035-76FE57785301}">
      <dsp:nvSpPr>
        <dsp:cNvPr id="0" name=""/>
        <dsp:cNvSpPr/>
      </dsp:nvSpPr>
      <dsp:spPr>
        <a:xfrm>
          <a:off x="2996406" y="1507274"/>
          <a:ext cx="2135187" cy="1521321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서브페이지 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추가 구현하기</a:t>
          </a:r>
          <a:endParaRPr lang="ko-KR" altLang="en-US" sz="1800" kern="1200" dirty="0"/>
        </a:p>
      </dsp:txBody>
      <dsp:txXfrm>
        <a:off x="3040964" y="1551832"/>
        <a:ext cx="2046071" cy="1432205"/>
      </dsp:txXfrm>
    </dsp:sp>
    <dsp:sp modelId="{64532FA6-D31C-41BC-966E-310A19F31852}">
      <dsp:nvSpPr>
        <dsp:cNvPr id="0" name=""/>
        <dsp:cNvSpPr/>
      </dsp:nvSpPr>
      <dsp:spPr>
        <a:xfrm>
          <a:off x="5345112" y="2003171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dk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5345112" y="2109076"/>
        <a:ext cx="316861" cy="317716"/>
      </dsp:txXfrm>
    </dsp:sp>
    <dsp:sp modelId="{38ABD61B-EDE8-4D4A-8E3B-6218793B167A}">
      <dsp:nvSpPr>
        <dsp:cNvPr id="0" name=""/>
        <dsp:cNvSpPr/>
      </dsp:nvSpPr>
      <dsp:spPr>
        <a:xfrm>
          <a:off x="5985668" y="1507274"/>
          <a:ext cx="2135187" cy="1521321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서브페이지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 smtClean="0"/>
            <a:t>미디어쿼리</a:t>
          </a:r>
          <a:r>
            <a:rPr lang="ko-KR" altLang="en-US" sz="1800" kern="1200" dirty="0" smtClean="0"/>
            <a:t> 적용하기 </a:t>
          </a:r>
          <a:endParaRPr lang="ko-KR" altLang="en-US" sz="1800" kern="1200" dirty="0"/>
        </a:p>
      </dsp:txBody>
      <dsp:txXfrm>
        <a:off x="6030226" y="1551832"/>
        <a:ext cx="2046071" cy="1432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45EF57E-C289-4E69-8833-3AC2003C57DD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2024-04-15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en-US" altLang="ko-KR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BED8E2B-E950-4E85-A69A-5BB5E88BDE6C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A3C37BE-C303-496D-B5CD-85F2937540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1108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300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909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8059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050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542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1763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1470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25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5124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540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758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848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553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029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217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8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099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0116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21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499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781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044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62CC7B3-393D-4765-827D-33B5B050102A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0AE31-9504-499F-B06F-E3AB36EAD94C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5BB173-4A90-4B97-8C6F-3396EE3ADF26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87CA04-3CEA-4F2C-A1EA-7CE6B01721B0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grpSp>
        <p:nvGrpSpPr>
          <p:cNvPr id="7" name="그룹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직선 연결선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CA6ED1-2B71-435A-B55A-4229F3F4F9E4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그림이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그림 개체 틀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9" name="사용 안내 텍스트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ko-KR" altLang="en-US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참고</a:t>
            </a:r>
            <a:r>
              <a:rPr lang="en-US" altLang="ko-KR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:</a:t>
            </a:r>
          </a:p>
          <a:p>
            <a:pPr rtl="0"/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이 슬라이드의 이미지를 변경하려면 그림을 선택하고 삭제합니다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 </a:t>
            </a:r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그런 다음 개체 틀의 그림 아이콘을 클릭하여 고유한 이미지를 삽입합니다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</a:t>
            </a:r>
            <a:endParaRPr lang="ko-KR" altLang="en-US" sz="1200" i="1" noProof="0" dirty="0">
              <a:latin typeface="malgun gothic" panose="020B0503020000020004" pitchFamily="50" charset="-127"/>
              <a:ea typeface="malgun gothic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그룹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74F03ED-5F48-41E5-AAA9-5289B8531A72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0331E7-98E7-445F-BBF6-ED1A8C864BB9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D888BE-25E4-4151-9C8F-DD719A81F106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0A13F66-48C1-4C4F-82B6-3862CCE58B92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8E02B5-06B3-4367-870F-84E8B7F629ED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ko-KR" altLang="en-US" dirty="0" smtClean="0"/>
              <a:t>​</a:t>
            </a:r>
            <a:fld id="{B411F2F2-0AB2-4065-9E61-448A0C165EE4}" type="datetime1">
              <a:rPr lang="ko-KR" altLang="en-US" smtClean="0"/>
              <a:pPr/>
              <a:t>2024-04-15</a:t>
            </a:fld>
            <a:r>
              <a:rPr lang="ko-KR" altLang="en-US" dirty="0" smtClean="0"/>
              <a:t>​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9D62D03-9282-46FA-A714-C41FF3BD8CA8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직선 연결선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4900" y="1817961"/>
            <a:ext cx="573405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sz="4800" b="1" dirty="0" smtClean="0"/>
              <a:t>Baskin </a:t>
            </a:r>
            <a:r>
              <a:rPr lang="en-US" altLang="ko-KR" sz="4800" b="1" dirty="0" err="1" smtClean="0"/>
              <a:t>rabbins</a:t>
            </a:r>
            <a:r>
              <a:rPr lang="en-US" altLang="ko-KR" sz="4800" b="1" dirty="0" smtClean="0"/>
              <a:t/>
            </a:r>
            <a:br>
              <a:rPr lang="en-US" altLang="ko-KR" sz="4800" b="1" dirty="0" smtClean="0"/>
            </a:br>
            <a:r>
              <a:rPr lang="en-US" altLang="ko-KR" sz="4800" b="1" dirty="0" smtClean="0"/>
              <a:t> </a:t>
            </a:r>
            <a:r>
              <a:rPr lang="ko-KR" altLang="en-US" sz="4800" b="1" dirty="0" smtClean="0"/>
              <a:t>프로젝트</a:t>
            </a:r>
            <a:endParaRPr lang="ko-KR" altLang="en-US" sz="4800" b="1" dirty="0"/>
          </a:p>
        </p:txBody>
      </p:sp>
      <p:sp>
        <p:nvSpPr>
          <p:cNvPr id="7" name="부제 6"/>
          <p:cNvSpPr>
            <a:spLocks noGrp="1"/>
          </p:cNvSpPr>
          <p:nvPr>
            <p:ph type="subTitle" idx="1"/>
          </p:nvPr>
        </p:nvSpPr>
        <p:spPr>
          <a:xfrm>
            <a:off x="1104900" y="4037652"/>
            <a:ext cx="5734050" cy="118628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400" dirty="0" err="1" smtClean="0"/>
              <a:t>임도연</a:t>
            </a:r>
            <a:endParaRPr lang="en-US" altLang="ko-KR" sz="2400" dirty="0" smtClean="0"/>
          </a:p>
          <a:p>
            <a:pPr rtl="0"/>
            <a:endParaRPr lang="en-US" altLang="ko-KR" sz="2400" dirty="0" smtClean="0"/>
          </a:p>
          <a:p>
            <a:pPr rtl="0"/>
            <a:r>
              <a:rPr lang="en-US" altLang="ko-KR" sz="2400" dirty="0" smtClean="0"/>
              <a:t>2024.04.15</a:t>
            </a:r>
            <a:endParaRPr lang="ko-KR" altLang="en-US" sz="2400" dirty="0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79" y="1327589"/>
            <a:ext cx="3301988" cy="4208604"/>
          </a:xfr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2800" b="1" dirty="0" err="1" smtClean="0"/>
              <a:t>상단영역</a:t>
            </a:r>
            <a:endParaRPr lang="en-US" altLang="ko-KR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펼쳐짐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영역 마우스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부분과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글자색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상단메뉴의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찾기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부분도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변환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/>
              <a:t> </a:t>
            </a:r>
            <a:endParaRPr lang="en-US" altLang="ko-KR" sz="2000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043953"/>
            <a:ext cx="3222326" cy="2829262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1925619"/>
            <a:ext cx="3281082" cy="29475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3. </a:t>
            </a:r>
            <a:r>
              <a:rPr lang="ko-KR" altLang="en-US" sz="2800" b="1" dirty="0" smtClean="0"/>
              <a:t>메인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4" y="2043953"/>
            <a:ext cx="3405206" cy="3302598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183803"/>
            <a:ext cx="3281082" cy="297986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0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4</a:t>
            </a:r>
            <a:r>
              <a:rPr lang="en-US" altLang="ko-KR" sz="3200" b="1" dirty="0" smtClean="0"/>
              <a:t>. </a:t>
            </a:r>
            <a:r>
              <a:rPr lang="ko-KR" altLang="en-US" sz="2800" b="1" dirty="0" smtClean="0"/>
              <a:t>프로모션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4" y="2759336"/>
            <a:ext cx="3405206" cy="157061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85" y="2643691"/>
            <a:ext cx="3496237" cy="195789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5. </a:t>
            </a:r>
            <a:r>
              <a:rPr lang="ko-KR" altLang="en-US" sz="2800" b="1" dirty="0" smtClean="0"/>
              <a:t>뉴 아이템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스크롤 이동시 </a:t>
            </a:r>
            <a:r>
              <a:rPr lang="ko-KR" altLang="en-US" b="1" dirty="0" err="1" smtClean="0"/>
              <a:t>해당영역에</a:t>
            </a:r>
            <a:r>
              <a:rPr lang="ko-KR" altLang="en-US" b="1" dirty="0" smtClean="0"/>
              <a:t> 도달하면 기존 슬라이드 형식의 이미지를 펼쳐지게 하여 색다르게 구현해내고자 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가지 파트를 위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아래로 파트를 나눠 반대로 배치하여 지루함을 덜어내고자 함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아래 파트의 이미지는 </a:t>
            </a:r>
            <a:r>
              <a:rPr lang="ko-KR" altLang="en-US" b="1" dirty="0" err="1" smtClean="0"/>
              <a:t>스크롤상</a:t>
            </a:r>
            <a:r>
              <a:rPr lang="ko-KR" altLang="en-US" b="1" dirty="0" smtClean="0"/>
              <a:t> 위 파트보다 </a:t>
            </a:r>
            <a:r>
              <a:rPr lang="ko-KR" altLang="en-US" b="1" dirty="0" err="1" smtClean="0"/>
              <a:t>트랜지션으로</a:t>
            </a:r>
            <a:r>
              <a:rPr lang="ko-KR" altLang="en-US" b="1" dirty="0" smtClean="0"/>
              <a:t> 시간을 조정하여 사용자가 보기 쉽게 구현해내고자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5" y="2334410"/>
            <a:ext cx="3276111" cy="289380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85" y="2495774"/>
            <a:ext cx="3496237" cy="237744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85119" y="1971701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6</a:t>
            </a:r>
            <a:r>
              <a:rPr lang="en-US" altLang="ko-KR" sz="3200" b="1" dirty="0" smtClean="0"/>
              <a:t>. </a:t>
            </a:r>
            <a:r>
              <a:rPr lang="ko-KR" altLang="en-US" sz="2800" b="1" dirty="0" err="1" smtClean="0"/>
              <a:t>비베네핏</a:t>
            </a:r>
            <a:r>
              <a:rPr lang="ko-KR" altLang="en-US" sz="2800" b="1" dirty="0" smtClean="0"/>
              <a:t>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위 </a:t>
            </a:r>
            <a:r>
              <a:rPr lang="ko-KR" altLang="en-US" b="1" dirty="0" smtClean="0"/>
              <a:t>영역들에서 정적형태들이 많아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반대로 기존 슬라이드 형식에서 동적이미지를 줌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심심하지 않게 </a:t>
            </a:r>
            <a:r>
              <a:rPr lang="ko-KR" altLang="en-US" b="1" dirty="0" err="1" smtClean="0"/>
              <a:t>클리핑을</a:t>
            </a:r>
            <a:r>
              <a:rPr lang="ko-KR" altLang="en-US" b="1" dirty="0" smtClean="0"/>
              <a:t> 사용하고 이미지 마우스 오버 시 스케일을 주어 사용자가 무엇을 선택했는지 보여주도록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5" y="3304926"/>
            <a:ext cx="3276111" cy="952775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85" y="3109427"/>
            <a:ext cx="3496237" cy="115013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8579" y="2003974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7,8. </a:t>
            </a:r>
            <a:r>
              <a:rPr lang="ko-KR" altLang="en-US" sz="2800" b="1" dirty="0" smtClean="0"/>
              <a:t>하단 영역</a:t>
            </a:r>
            <a:endParaRPr lang="en-US" altLang="ko-KR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반복되는 내용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간소화 작업</a:t>
            </a:r>
            <a:endParaRPr lang="en-US" altLang="ko-KR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사이트 </a:t>
            </a:r>
            <a:r>
              <a:rPr lang="ko-KR" altLang="en-US" b="1" dirty="0" err="1" smtClean="0"/>
              <a:t>위로가기</a:t>
            </a:r>
            <a:r>
              <a:rPr lang="ko-KR" altLang="en-US" b="1" dirty="0" smtClean="0"/>
              <a:t> 버튼이 없어 추가하여 사용자 불편 해소하고자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28" y="2302136"/>
            <a:ext cx="3178481" cy="27647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92" y="2388198"/>
            <a:ext cx="3270325" cy="248501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369394" y="2818504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 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(1)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130014"/>
            <a:ext cx="3725284" cy="4042186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 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하단영역은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en-US" altLang="ko-KR" dirty="0"/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이달의 신제품 이미지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  확대</a:t>
            </a:r>
            <a:endParaRPr lang="en-US" altLang="ko-KR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9" y="204395"/>
            <a:ext cx="4862457" cy="6653605"/>
          </a:xfrm>
        </p:spPr>
      </p:pic>
    </p:spTree>
    <p:extLst>
      <p:ext uri="{BB962C8B-B14F-4D97-AF65-F5344CB8AC3E}">
        <p14:creationId xmlns:p14="http://schemas.microsoft.com/office/powerpoint/2010/main" val="34453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334408"/>
            <a:ext cx="3628465" cy="3644153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 영역은 </a:t>
            </a: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기존 사이트와 다르게 미디어쿼리를 위해 그리드 사용하여 이미지들 배치</a:t>
            </a:r>
            <a:r>
              <a:rPr lang="en-US" altLang="ko-KR" dirty="0" smtClean="0"/>
              <a:t>, map() </a:t>
            </a:r>
            <a:r>
              <a:rPr lang="ko-KR" altLang="en-US" dirty="0" smtClean="0"/>
              <a:t>메서드를 이용하여 배열 배치</a:t>
            </a:r>
            <a:endParaRPr lang="en-US" altLang="ko-KR" dirty="0" smtClean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이미지들 마우스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트랜지션</a:t>
            </a:r>
            <a:endParaRPr lang="en-US" altLang="ko-KR" dirty="0" smtClean="0"/>
          </a:p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50" y="182880"/>
            <a:ext cx="4457468" cy="65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1" y="2027238"/>
            <a:ext cx="280453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4280680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영역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20" y="1996965"/>
            <a:ext cx="3074225" cy="48610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3"/>
          <a:stretch/>
        </p:blipFill>
        <p:spPr>
          <a:xfrm>
            <a:off x="7833971" y="2027238"/>
            <a:ext cx="39280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08" y="2027238"/>
            <a:ext cx="2734574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7580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뉴아이템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스크롤 해당 영역 이동시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펼쳐진 이미지를 미디어 쿼리 모바일버전에서 가로 스크롤을 주어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직접 옆으로 넘겨 이미지를 볼 수 있도록 구현함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순서는 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순서와 동일함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중간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62" y="1954979"/>
            <a:ext cx="2872364" cy="47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ko-KR" altLang="en-US" sz="4800" b="1" dirty="0">
              <a:solidFill>
                <a:schemeClr val="tx2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사용 기술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기획 의도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분석 설계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구현 내용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향후 계획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2" y="2027237"/>
            <a:ext cx="284696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465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50" y="2027237"/>
            <a:ext cx="2872364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1614" y="92496"/>
            <a:ext cx="9980682" cy="109696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4136602998"/>
              </p:ext>
            </p:extLst>
          </p:nvPr>
        </p:nvGraphicFramePr>
        <p:xfrm>
          <a:off x="2032000" y="1602463"/>
          <a:ext cx="8128000" cy="4535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감사합니다</a:t>
            </a:r>
            <a:r>
              <a:rPr lang="en-US" altLang="ko-KR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72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78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4138" y="1385047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4222003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폰트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8099164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</a:t>
            </a:r>
            <a:r>
              <a:rPr lang="ko-KR" altLang="en-US" dirty="0" smtClean="0"/>
              <a:t>색상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3222403"/>
            <a:ext cx="3552825" cy="1989582"/>
          </a:xfrm>
        </p:spPr>
      </p:pic>
      <p:sp>
        <p:nvSpPr>
          <p:cNvPr id="11" name="내용 개체 틀 3"/>
          <p:cNvSpPr>
            <a:spLocks noGrp="1"/>
          </p:cNvSpPr>
          <p:nvPr>
            <p:ph sz="half" idx="2"/>
          </p:nvPr>
        </p:nvSpPr>
        <p:spPr>
          <a:xfrm>
            <a:off x="4222339" y="2343149"/>
            <a:ext cx="3552825" cy="3748088"/>
          </a:xfrm>
        </p:spPr>
        <p:txBody>
          <a:bodyPr rtlCol="0"/>
          <a:lstStyle/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11" y="3222403"/>
            <a:ext cx="3552825" cy="1989582"/>
          </a:xfrm>
        </p:spPr>
      </p:pic>
      <p:sp>
        <p:nvSpPr>
          <p:cNvPr id="15" name="텍스트 개체 틀 2"/>
          <p:cNvSpPr>
            <a:spLocks noGrp="1"/>
          </p:cNvSpPr>
          <p:nvPr>
            <p:ph type="body" idx="1"/>
          </p:nvPr>
        </p:nvSpPr>
        <p:spPr>
          <a:xfrm>
            <a:off x="4222002" y="2370820"/>
            <a:ext cx="3553161" cy="823912"/>
          </a:xfrm>
        </p:spPr>
        <p:txBody>
          <a:bodyPr rtlCol="0"/>
          <a:lstStyle/>
          <a:p>
            <a:r>
              <a:rPr lang="en-US" altLang="ko-KR" b="0" dirty="0" smtClean="0"/>
              <a:t># Poor </a:t>
            </a:r>
            <a:r>
              <a:rPr lang="en-US" altLang="ko-KR" b="0" dirty="0"/>
              <a:t>Story</a:t>
            </a: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99164" y="2495774"/>
            <a:ext cx="1421354" cy="1538344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Main,sub</a:t>
            </a:r>
            <a:r>
              <a:rPr lang="en-US" altLang="ko-KR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page</a:t>
            </a: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사용</a:t>
            </a:r>
            <a:endParaRPr lang="ko-KR" altLang="en-US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962030" y="2495774"/>
            <a:ext cx="1421354" cy="1538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</a:t>
            </a:r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255, 255)</a:t>
            </a: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098603" y="4337125"/>
            <a:ext cx="1421354" cy="1538344"/>
          </a:xfrm>
          <a:prstGeom prst="roundRect">
            <a:avLst/>
          </a:prstGeom>
          <a:solidFill>
            <a:srgbClr val="FFE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228, 234)</a:t>
            </a:r>
          </a:p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62030" y="4337125"/>
            <a:ext cx="1421354" cy="15383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고정사용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RGB(0,0,0)</a:t>
            </a:r>
            <a:endParaRPr lang="ko-KR" altLang="en-US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기획 의도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13"/>
          <p:cNvSpPr txBox="1">
            <a:spLocks/>
          </p:cNvSpPr>
          <p:nvPr/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이미지 구성이 동적이라 정적 이미지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사이트 불필요한 내용이 많아 간소화 작업 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err="1" smtClean="0">
                <a:solidFill>
                  <a:schemeClr val="tx2"/>
                </a:solidFill>
              </a:rPr>
              <a:t>신메뉴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이달의 맛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강조를 위해 </a:t>
            </a:r>
            <a:r>
              <a:rPr lang="ko-KR" altLang="en-US" sz="3200" b="1" dirty="0" err="1" smtClean="0">
                <a:solidFill>
                  <a:schemeClr val="tx2"/>
                </a:solidFill>
              </a:rPr>
              <a:t>인트로시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 영상 삽입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미디어 쿼리가 아예 적용되어 있지않아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3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가지 버전으로 준비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태블릿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모바일 버전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모든 페이지 마우스 커서 모양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분석 설계</a:t>
            </a:r>
            <a:r>
              <a:rPr lang="en-US" altLang="ko-KR" dirty="0"/>
              <a:t> </a:t>
            </a:r>
            <a:r>
              <a:rPr lang="ko-KR" altLang="en-US" dirty="0" smtClean="0"/>
              <a:t>및 구현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3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사이트 맵</a:t>
            </a:r>
            <a:endParaRPr lang="ko-KR" altLang="en-US" sz="4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13"/>
          <p:cNvSpPr txBox="1">
            <a:spLocks/>
          </p:cNvSpPr>
          <p:nvPr/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" y="1820670"/>
            <a:ext cx="10736132" cy="42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08834" y="1517324"/>
            <a:ext cx="3714526" cy="4572000"/>
          </a:xfrm>
        </p:spPr>
        <p:txBody>
          <a:bodyPr rtlCol="0"/>
          <a:lstStyle/>
          <a:p>
            <a:pPr marL="342900" indent="-342900" rtl="0">
              <a:buAutoNum type="arabicPeriod"/>
            </a:pPr>
            <a:r>
              <a:rPr lang="ko-KR" altLang="en-US" sz="2800" b="1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인트로</a:t>
            </a:r>
            <a:r>
              <a:rPr lang="ko-KR" altLang="en-US" sz="2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영역</a:t>
            </a:r>
            <a:endParaRPr lang="en-US" altLang="ko-KR" sz="2800" b="1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입장 시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맛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자동재생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공식 유튜브 파일 사용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 자동 재생으로 인한 사용자들의 재미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만족성을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높이고자 함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정지를 원할 시 스푼 이미지나 영상의 전체 화면 중 아무 곳이나 클릭 시 정지 후 본 페이지로 넘어감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286991"/>
            <a:ext cx="3222326" cy="28928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356916"/>
            <a:ext cx="3281082" cy="270993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교육 문학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54_TF03431380_TF03431380.potx" id="{3E3A0709-76CE-4709-8704-50D253FB37DF}" vid="{50A93A43-5034-47C2-9002-90B850747013}"/>
    </a:ext>
  </a:extLst>
</a:theme>
</file>

<file path=ppt/theme/theme2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4873beb7-5857-4685-be1f-d57550cc96cc"/>
    <ds:schemaRef ds:uri="http://schemas.microsoft.com/office/2006/documentManagement/types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가는 세로줄 리본 디자인의 학술용 프레젠테이션(와이드스크린)</Template>
  <TotalTime>0</TotalTime>
  <Words>493</Words>
  <Application>Microsoft Office PowerPoint</Application>
  <PresentationFormat>와이드스크린</PresentationFormat>
  <Paragraphs>146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Euphemia</vt:lpstr>
      <vt:lpstr>malgun gothic</vt:lpstr>
      <vt:lpstr>나눔고딕</vt:lpstr>
      <vt:lpstr>Arial</vt:lpstr>
      <vt:lpstr>Wingdings</vt:lpstr>
      <vt:lpstr>교육 문학 16x9</vt:lpstr>
      <vt:lpstr>Baskin rabbins  프로젝트</vt:lpstr>
      <vt:lpstr>목차</vt:lpstr>
      <vt:lpstr>사용 기술</vt:lpstr>
      <vt:lpstr>PowerPoint 프레젠테이션</vt:lpstr>
      <vt:lpstr>기획 의도</vt:lpstr>
      <vt:lpstr>PowerPoint 프레젠테이션</vt:lpstr>
      <vt:lpstr>분석 설계 및 구현</vt:lpstr>
      <vt:lpstr>사이트 맵</vt:lpstr>
      <vt:lpstr> 설계     구현</vt:lpstr>
      <vt:lpstr> 설계     구현</vt:lpstr>
      <vt:lpstr>    기존              설계</vt:lpstr>
      <vt:lpstr>    설계              구현</vt:lpstr>
      <vt:lpstr>    기존              구현</vt:lpstr>
      <vt:lpstr>    기존              구현</vt:lpstr>
      <vt:lpstr>    기존              구현</vt:lpstr>
      <vt:lpstr>서브 페이지(1)</vt:lpstr>
      <vt:lpstr>서브페이지(2)</vt:lpstr>
      <vt:lpstr>미디어쿼리(모바일용)</vt:lpstr>
      <vt:lpstr>미디어쿼리(모바일용)</vt:lpstr>
      <vt:lpstr>미디어쿼리(모바일용)</vt:lpstr>
      <vt:lpstr>향후 계획</vt:lpstr>
      <vt:lpstr>향후 계획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2024-04-15T04:06:55Z</dcterms:created>
  <dcterms:modified xsi:type="dcterms:W3CDTF">2024-04-15T08:28:05Z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